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9" r:id="rId5"/>
    <p:sldId id="279" r:id="rId6"/>
    <p:sldId id="280" r:id="rId7"/>
    <p:sldId id="283" r:id="rId8"/>
    <p:sldId id="282" r:id="rId9"/>
    <p:sldId id="284" r:id="rId10"/>
  </p:sldIdLst>
  <p:sldSz cx="9144000" cy="5143500" type="screen16x9"/>
  <p:notesSz cx="6858000" cy="9144000"/>
  <p:embeddedFontLst>
    <p:embeddedFont>
      <p:font typeface="서울남산 장체L" pitchFamily="18" charset="-127"/>
      <p:regular r:id="rId12"/>
    </p:embeddedFont>
    <p:embeddedFont>
      <p:font typeface="맑은 고딕" pitchFamily="50" charset="-127"/>
      <p:regular r:id="rId13"/>
      <p:bold r:id="rId14"/>
    </p:embeddedFont>
    <p:embeddedFont>
      <p:font typeface="서울남산 장체BL" pitchFamily="18" charset="-127"/>
      <p:regular r:id="rId15"/>
    </p:embeddedFont>
    <p:embeddedFont>
      <p:font typeface="서울남산 장체M" pitchFamily="18" charset="-127"/>
      <p:regular r:id="rId16"/>
    </p:embeddedFont>
    <p:embeddedFont>
      <p:font typeface="여기어때 잘난체" pitchFamily="50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9F8"/>
    <a:srgbClr val="6786F9"/>
    <a:srgbClr val="8DA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AA48-F6B4-4C3D-8FDE-E756194C6D5B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F4DC-6588-4EE9-B70D-2BFF73F289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63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1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3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3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68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40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BF2D-02A3-4DA1-AD0E-100C214ABD43}" type="datetimeFigureOut">
              <a:rPr lang="ko-KR" altLang="en-US" smtClean="0"/>
              <a:t>2019-12-21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%EB%A7%A4%EC%A3%BC-%EB%B0%B0%EC%86%A1%EB%B0%9B%EB%8A%94-%EC%95%8C%EA%B3%A0%EB%A6%AC%EC%A6%98-%ED%94%84%EB%A6%AC%EB%AF%B8%EC%97%84-%EC%95%8C%EA%B3%A0%EB%A6%AC%EC%A6%98-%EC%9C%84%ED%81%B4%EB%A6%AC-%EB%B9%84%ED%83%80%EC%95%8C%EA%B3%A0-%EC%8B%9C%EC%A6%8C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1_%EC%8B%9C%EA%B3%B5%EC%9D%98_%ED%8F%AD%ED%92%8D_%EC%86%8D%EC%9C%BC%EB%A1%9C.cpp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goorm.io/learn/lecture/15551/%EB%A7%A4%EC%A3%BC-%EB%B0%B0%EC%86%A1%EB%B0%9B%EB%8A%94-%EC%95%8C%EA%B3%A0%EB%A6%AC%EC%A6%98-%ED%94%84%EB%A6%AC%EB%AF%B8%EC%97%84-%EC%95%8C%EA%B3%A0%EB%A6%AC%EC%A6%98-%EC%9C%84%ED%81%B4%EB%A6%AC-%EB%B9%84%ED%83%80%EC%95%8C%EA%B3%A0-%EC%8B%9C%EC%A6%8C2/lesson/736433/09%EC%9B%94-1%EC%A3%BC%EC%B0%A8-%EC%88%98%EC%9D%98-%EB%B9%84%EB%B0%80-1" TargetMode="External"/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2_%EC%88%98%EC%9D%98_%EB%B9%84%EB%B0%80.c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3_%ED%99%98%EC%83%81%EC%9D%98_%EC%A1%B0%ED%95%A9.cp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0538"/>
            <a:ext cx="9180512" cy="321982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871" y="2062470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위클리</a:t>
            </a:r>
            <a:r>
              <a:rPr lang="ko-KR" altLang="en-US" sz="6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비타알고</a:t>
            </a:r>
            <a:endParaRPr lang="ko-KR" altLang="en-US" sz="6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18" y="47741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충렬고등학교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코딩동아리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19" y="3294151"/>
            <a:ext cx="58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매주 알고리즘 문제를 통한 학습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9801" y="123478"/>
            <a:ext cx="39773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#include 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iostream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&gt;</a:t>
            </a:r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 main(){</a:t>
            </a:r>
          </a:p>
          <a:p>
            <a:pPr algn="r"/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r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eturn 0;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  <a:endParaRPr lang="ko-KR" altLang="en-US" sz="3600" dirty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297" y="1549751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9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월 </a:t>
            </a:r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주차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4816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https://edu.goorm.io/learn/lecture/15551/</a:t>
            </a:r>
            <a:r>
              <a:rPr lang="ko-KR" altLang="en-US" dirty="0">
                <a:hlinkClick r:id="rId2"/>
              </a:rPr>
              <a:t>매주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배송받는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프리미엄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위클리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비타알고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시즌</a:t>
            </a:r>
            <a:r>
              <a:rPr lang="en-US" altLang="ko-KR" dirty="0">
                <a:hlinkClick r:id="rId2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324528" cy="105958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61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구현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91630"/>
            <a:ext cx="818044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말 그대로 주어진 문제를 따라가며 각 내용에 맞는 코드를 작성하는 기법입니다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b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기법이라고 말하기 어려울 수도 있지만 대부분의 문제는 구현으로 해결 할 수 있습니다</a:t>
            </a:r>
            <a:endParaRPr lang="en-US" altLang="ko-KR" sz="2000" dirty="0" smtClean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2000" dirty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+)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알고리즘 문제는 풀이를 하는 것뿐만 아니라 효율에 큰 비중을 둡니다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그렇기에 풀이한 코드가 얼마나 빠른 시간 안에 예외 상황을 모두 고려하여 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정확한 값을 출력할 수 있을지를 고민하는 습관을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가져야합니다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우리는 앞으로 다양한 문제를 만나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함께 고민하며 다양한 기법들을 공부하고자 합니다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이번주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3272846" y="230721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2554923" y="1891427"/>
            <a:ext cx="7201653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1907704" y="3507854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72845" y="1981821"/>
            <a:ext cx="5763649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54922" y="3577030"/>
            <a:ext cx="648157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68651" y="321115"/>
            <a:ext cx="506784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68651" y="54623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0121" y="222232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9068" y="384831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16" name="직사각형 15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6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25599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풀이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느낀 점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437" y="915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3739" y="3929310"/>
            <a:ext cx="560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c++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에 익숙하지 못해 문법을 잘못 적어 문제를 푸는데 시간이 많이 들었다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빨리 익숙해지도록 노력해야겠다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5077" y="1212307"/>
            <a:ext cx="5600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87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개의 영웅이 선택되었는지를 확인하기 위한 배열을 하나 만들고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첫 번째 입력에서 영웅이 선택되었다면  배열에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이라는 값을 넣는다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두 번째에  입력된 영웅 중 배열 값이 </a:t>
            </a:r>
            <a:r>
              <a:rPr lang="en-US" altLang="ko-KR" sz="1600" dirty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 아니라면 출력할 값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(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ans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)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에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을 더한 후 입력이 다 끝나면 최종적으로 그 값을 출력한다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</a:p>
        </p:txBody>
      </p:sp>
      <p:sp>
        <p:nvSpPr>
          <p:cNvPr id="5" name="직사각형 4">
            <a:hlinkClick r:id="rId3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0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b="1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b="1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11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56481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위 문제는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2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로 나누어 떨어질 때까지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나누어보거나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, </a:t>
            </a: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비트 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연산자를 이용하여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해결할 수 있는데 비트 연산자를 통해 문제를 풀었다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‘-’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와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‘&amp;’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를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사용하면 문제를 쉽게 풀 수 있다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 </a:t>
            </a: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입력된 숫자를 변수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num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으로 받고</a:t>
            </a:r>
            <a:r>
              <a:rPr lang="en-US" altLang="ko-KR" sz="1600" dirty="0"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입력된 변수에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‘–’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연산자를 적용하면 변수는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not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연산을 한 후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을 더하게 되는데 이로 인해 가장 마지막의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만 그대로 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유지되며 나머지 비트들은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0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 되거나 반대가 된다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 </a:t>
            </a: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원래의 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num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과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‘–’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연산자를 적용한 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num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을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&amp;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로 비교해 나온 값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이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원래의 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num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값이 같다면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Yes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를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 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출력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,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다르다면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No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를 출력하면 된다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5076" y="3798788"/>
            <a:ext cx="6009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서울남산 장체L" pitchFamily="18" charset="-127"/>
                <a:ea typeface="서울남산 장체L" pitchFamily="18" charset="-127"/>
              </a:rPr>
              <a:t>단항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연산자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‘–’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는 저장된 수의 부호를 바꿔주는 연산자인 것만 알고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/>
            </a:r>
            <a:b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비트가 어떻게 바뀌는지를 모르고 있었는데 이번 기회를 통해 </a:t>
            </a:r>
            <a:r>
              <a:rPr lang="ko-KR" altLang="en-US" sz="1600" dirty="0" err="1" smtClean="0">
                <a:latin typeface="서울남산 장체L" pitchFamily="18" charset="-127"/>
                <a:ea typeface="서울남산 장체L" pitchFamily="18" charset="-127"/>
              </a:rPr>
              <a:t>알게되었다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9546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en-US" altLang="ko-KR" sz="5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6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314</Words>
  <Application>Microsoft Office PowerPoint</Application>
  <PresentationFormat>화면 슬라이드 쇼(16:9)</PresentationFormat>
  <Paragraphs>74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서울남산 장체L</vt:lpstr>
      <vt:lpstr>맑은 고딕</vt:lpstr>
      <vt:lpstr>서울남산 장체BL</vt:lpstr>
      <vt:lpstr>서울남산 장체M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</dc:creator>
  <cp:lastModifiedBy>dl</cp:lastModifiedBy>
  <cp:revision>66</cp:revision>
  <dcterms:created xsi:type="dcterms:W3CDTF">2019-03-16T14:15:35Z</dcterms:created>
  <dcterms:modified xsi:type="dcterms:W3CDTF">2019-12-21T05:42:35Z</dcterms:modified>
</cp:coreProperties>
</file>